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56" r:id="rId3"/>
    <p:sldId id="257" r:id="rId4"/>
    <p:sldId id="260" r:id="rId5"/>
    <p:sldId id="259" r:id="rId6"/>
    <p:sldId id="258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1" r:id="rId16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49D82B6-C097-43AA-A3DF-A5A40B6B5D3B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50DB4F0-A3B0-4A05-B60D-EFE1CF8801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64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2333751-0C61-4578-AA21-6A6F3CBED826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7D522B7-22EE-4DEC-9A99-833FB66E4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30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BFD9-2803-4E92-965D-7B31A9873935}" type="datetime1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4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67D-3A76-4447-95E6-FAC1A0E4508B}" type="datetime1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2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DCA7-5FA1-4C96-84E5-EB6A19D0CDE9}" type="datetime1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86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34D6-7623-4B27-8215-A806D8551055}" type="datetime1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04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752F-A467-4F7E-9295-0C9A1E4CCA4C}" type="datetime1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54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3365-3976-4428-BD5C-75DD87744409}" type="datetime1">
              <a:rPr lang="pt-BR" smtClean="0"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59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BD61-0721-40B7-BC60-7D0A5CDE0D8C}" type="datetime1">
              <a:rPr lang="pt-BR" smtClean="0"/>
              <a:t>02/08/2017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2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94AB-6844-4788-A4B4-EF3A21802A6C}" type="datetime1">
              <a:rPr lang="pt-BR" smtClean="0"/>
              <a:t>02/08/2017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68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43F7-E9C1-457F-809A-DF9D5D84B908}" type="datetime1">
              <a:rPr lang="pt-BR" smtClean="0"/>
              <a:t>02/08/2017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95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44B5-912E-4049-9397-6D0911C99E8D}" type="datetime1">
              <a:rPr lang="pt-BR" smtClean="0"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44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D274-AE02-4E8C-8754-6ED72446E953}" type="datetime1">
              <a:rPr lang="pt-BR" smtClean="0"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15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A64C-BC30-465D-ADFC-095A48856293}" type="datetime1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EA88-AF02-4D21-AD4E-8D77B3B67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2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90823"/>
            <a:ext cx="9144000" cy="1470025"/>
          </a:xfrm>
        </p:spPr>
        <p:txBody>
          <a:bodyPr/>
          <a:lstStyle/>
          <a:p>
            <a:r>
              <a:rPr lang="pt-BR" dirty="0" smtClean="0"/>
              <a:t>Aula Empreendedorismo</a:t>
            </a:r>
            <a:br>
              <a:rPr lang="pt-BR" dirty="0" smtClean="0"/>
            </a:br>
            <a:r>
              <a:rPr lang="pt-BR" dirty="0" smtClean="0"/>
              <a:t>02/agosto/2017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116560"/>
            <a:ext cx="9144000" cy="17526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Revisão geral do 1º semestre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Preparação para apresentação do trabalho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1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1. Malcolm For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925193" cy="49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1 2"/>
          <p:cNvSpPr/>
          <p:nvPr/>
        </p:nvSpPr>
        <p:spPr>
          <a:xfrm>
            <a:off x="4932040" y="0"/>
            <a:ext cx="4211960" cy="6858000"/>
          </a:xfrm>
          <a:prstGeom prst="borderCallout1">
            <a:avLst>
              <a:gd name="adj1" fmla="val 49933"/>
              <a:gd name="adj2" fmla="val -1330"/>
              <a:gd name="adj3" fmla="val 49274"/>
              <a:gd name="adj4" fmla="val -4018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5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4. Howard Schul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853186" cy="48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1 2"/>
          <p:cNvSpPr/>
          <p:nvPr/>
        </p:nvSpPr>
        <p:spPr>
          <a:xfrm>
            <a:off x="4932040" y="0"/>
            <a:ext cx="4211960" cy="6858000"/>
          </a:xfrm>
          <a:prstGeom prst="borderCallout1">
            <a:avLst>
              <a:gd name="adj1" fmla="val 49933"/>
              <a:gd name="adj2" fmla="val -1330"/>
              <a:gd name="adj3" fmla="val 49274"/>
              <a:gd name="adj4" fmla="val -4018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5. Marc Beni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802856" cy="48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1 2"/>
          <p:cNvSpPr/>
          <p:nvPr/>
        </p:nvSpPr>
        <p:spPr>
          <a:xfrm>
            <a:off x="4932040" y="0"/>
            <a:ext cx="4211960" cy="6858000"/>
          </a:xfrm>
          <a:prstGeom prst="borderCallout1">
            <a:avLst>
              <a:gd name="adj1" fmla="val 49933"/>
              <a:gd name="adj2" fmla="val -1330"/>
              <a:gd name="adj3" fmla="val 49274"/>
              <a:gd name="adj4" fmla="val -4018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2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3. Thomas Ed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" y="1196752"/>
            <a:ext cx="4853186" cy="48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1 2"/>
          <p:cNvSpPr/>
          <p:nvPr/>
        </p:nvSpPr>
        <p:spPr>
          <a:xfrm>
            <a:off x="4932040" y="0"/>
            <a:ext cx="4211960" cy="6858000"/>
          </a:xfrm>
          <a:prstGeom prst="borderCallout1">
            <a:avLst>
              <a:gd name="adj1" fmla="val 49933"/>
              <a:gd name="adj2" fmla="val -1330"/>
              <a:gd name="adj3" fmla="val 49274"/>
              <a:gd name="adj4" fmla="val -4018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9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. Mark Pin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" y="1196752"/>
            <a:ext cx="4781178" cy="47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1 2"/>
          <p:cNvSpPr/>
          <p:nvPr/>
        </p:nvSpPr>
        <p:spPr>
          <a:xfrm>
            <a:off x="4932040" y="0"/>
            <a:ext cx="4211960" cy="6858000"/>
          </a:xfrm>
          <a:prstGeom prst="borderCallout1">
            <a:avLst>
              <a:gd name="adj1" fmla="val 49933"/>
              <a:gd name="adj2" fmla="val -1330"/>
              <a:gd name="adj3" fmla="val 49274"/>
              <a:gd name="adj4" fmla="val -4018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6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76672"/>
            <a:ext cx="90364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Trabalho para o </a:t>
            </a:r>
            <a:r>
              <a:rPr lang="pt-BR" sz="2500" b="1" dirty="0"/>
              <a:t>2</a:t>
            </a:r>
            <a:r>
              <a:rPr lang="pt-BR" sz="2500" b="1" dirty="0" smtClean="0"/>
              <a:t>º semestre:</a:t>
            </a:r>
          </a:p>
          <a:p>
            <a:pPr marL="742950" lvl="1" indent="-28575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pt-BR" dirty="0" smtClean="0"/>
              <a:t>Formar duplas ;</a:t>
            </a:r>
          </a:p>
          <a:p>
            <a:pPr marL="742950" lvl="1" indent="-28575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pt-BR" dirty="0" smtClean="0"/>
              <a:t>Apresentar uma ideia de negócio. Nela a dupla deve mostrar:</a:t>
            </a:r>
          </a:p>
          <a:p>
            <a:pPr marL="1257300" lvl="2" indent="-342900" algn="just">
              <a:lnSpc>
                <a:spcPct val="2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t-BR" dirty="0" smtClean="0"/>
              <a:t>A ideia</a:t>
            </a:r>
          </a:p>
          <a:p>
            <a:pPr marL="1257300" lvl="2" indent="-342900" algn="just">
              <a:lnSpc>
                <a:spcPct val="2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t-BR" dirty="0" smtClean="0"/>
              <a:t>Como explorar a ideia ou negócio</a:t>
            </a:r>
          </a:p>
          <a:p>
            <a:pPr marL="1257300" lvl="2" indent="-342900" algn="just">
              <a:lnSpc>
                <a:spcPct val="2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t-BR" dirty="0" smtClean="0"/>
              <a:t>Qual o público alvo, ou seja, quem querem atingir</a:t>
            </a:r>
          </a:p>
          <a:p>
            <a:pPr marL="1257300" lvl="2" indent="-342900" algn="just">
              <a:lnSpc>
                <a:spcPct val="2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t-BR" dirty="0" smtClean="0"/>
              <a:t>Como vão se comunicar com o público alvo</a:t>
            </a:r>
          </a:p>
          <a:p>
            <a:pPr marL="1257300" lvl="2" indent="-342900" algn="just">
              <a:lnSpc>
                <a:spcPct val="2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t-BR" dirty="0" smtClean="0"/>
              <a:t>Apresentar um esboço do plano de negócios:</a:t>
            </a:r>
          </a:p>
          <a:p>
            <a:pPr marL="742950" lvl="1" indent="-28575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pt-BR" dirty="0" smtClean="0"/>
              <a:t>Apresentar na 2ª semana de aula de agosto – 09/agosto</a:t>
            </a:r>
          </a:p>
          <a:p>
            <a:pPr lvl="2" algn="just">
              <a:spcBef>
                <a:spcPts val="600"/>
              </a:spcBef>
            </a:pPr>
            <a:endParaRPr lang="pt-BR" b="1" dirty="0" smtClean="0"/>
          </a:p>
          <a:p>
            <a:pPr lvl="3" algn="just"/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  <p:sp>
        <p:nvSpPr>
          <p:cNvPr id="4" name="Texto Explicativo 1 3"/>
          <p:cNvSpPr/>
          <p:nvPr/>
        </p:nvSpPr>
        <p:spPr>
          <a:xfrm>
            <a:off x="3491880" y="1772816"/>
            <a:ext cx="5400600" cy="432048"/>
          </a:xfrm>
          <a:prstGeom prst="borderCallout1">
            <a:avLst>
              <a:gd name="adj1" fmla="val 56300"/>
              <a:gd name="adj2" fmla="val -3283"/>
              <a:gd name="adj3" fmla="val 51055"/>
              <a:gd name="adj4" fmla="val -4231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n>
                  <a:solidFill>
                    <a:sysClr val="windowText" lastClr="000000"/>
                  </a:solidFill>
                </a:ln>
              </a:rPr>
              <a:t>Pode ser um negócio ou empresa já existente</a:t>
            </a:r>
            <a:endParaRPr lang="pt-BR" sz="1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Texto Explicativo 1 4"/>
          <p:cNvSpPr/>
          <p:nvPr/>
        </p:nvSpPr>
        <p:spPr>
          <a:xfrm>
            <a:off x="6336704" y="4077072"/>
            <a:ext cx="2195736" cy="576064"/>
          </a:xfrm>
          <a:prstGeom prst="borderCallout1">
            <a:avLst>
              <a:gd name="adj1" fmla="val 56300"/>
              <a:gd name="adj2" fmla="val -3283"/>
              <a:gd name="adj3" fmla="val 69830"/>
              <a:gd name="adj4" fmla="val -2658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n>
                  <a:solidFill>
                    <a:sysClr val="windowText" lastClr="000000"/>
                  </a:solidFill>
                </a:ln>
              </a:rPr>
              <a:t>Rever aula do dia 26/abril.</a:t>
            </a:r>
            <a:endParaRPr lang="pt-BR" sz="16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040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505621"/>
            <a:ext cx="914400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600" b="1" dirty="0"/>
              <a:t>O que te diria um dicionário se você perguntasse a ele o que é EMPREENDEDORISMO?</a:t>
            </a:r>
          </a:p>
          <a:p>
            <a:r>
              <a:rPr lang="pt-BR" b="1" i="1" dirty="0"/>
              <a:t>Empreendedorismo</a:t>
            </a:r>
            <a:r>
              <a:rPr lang="pt-BR" i="1" dirty="0"/>
              <a:t> é a disposição para identificar problemas e oportunidades e investir recursos e competências na criação de um negócio, projeto ou movimento que seja capaz de alavancar mudanças e gerar um impacto positivo.</a:t>
            </a: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Se queremos ser bastante objetivos, é bem por aí! Só que, para nós, o </a:t>
            </a:r>
            <a:r>
              <a:rPr lang="pt-BR" b="1" dirty="0"/>
              <a:t>empreendedorismo vai um pouco mais além</a:t>
            </a:r>
            <a:r>
              <a:rPr lang="pt-BR" dirty="0"/>
              <a:t>. Certamente, bem além de algumas linhas de definições</a:t>
            </a:r>
            <a:r>
              <a:rPr lang="pt-BR" dirty="0" smtClean="0"/>
              <a:t>…</a:t>
            </a:r>
            <a:endParaRPr lang="pt-BR" dirty="0"/>
          </a:p>
        </p:txBody>
      </p:sp>
      <p:pic>
        <p:nvPicPr>
          <p:cNvPr id="1026" name="Picture 2" descr="O que é Empreendedorismo: da inspiração à prá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1" y="0"/>
            <a:ext cx="4142459" cy="25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25093" y="6351711"/>
            <a:ext cx="920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/>
              <a:t>https://endeavor.org.br/tudo-sobre/empreendedorismo/?esvt=-b&amp;esvq=_cat%3Aempreendedor&amp;esvadt=999999---1&amp;esvcrea=77671305205&amp;esvplace=&amp;esvd=c&amp;esvaid=50078&amp;gclid=CO-ojbePpc4CFVWBkQodUesFjg</a:t>
            </a:r>
            <a:endParaRPr lang="pt-BR" sz="12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7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9970"/>
            <a:ext cx="91440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/>
              <a:t>O que é empreendedorismo?</a:t>
            </a:r>
          </a:p>
          <a:p>
            <a:r>
              <a:rPr lang="pt-BR" dirty="0"/>
              <a:t>Empreendedores questionam a realidade e fazem acontecer a </a:t>
            </a:r>
            <a:r>
              <a:rPr lang="pt-BR" b="1" dirty="0"/>
              <a:t>evolução</a:t>
            </a:r>
            <a:r>
              <a:rPr lang="pt-BR" dirty="0"/>
              <a:t> todos os dias, em todas as partes do Brasil e do mundo. Solucionando problemas de outras pessoas, de outras empresas ou de toda a sociedade, seus negócios são os grandes promotores do desenvolvimento</a:t>
            </a:r>
            <a:r>
              <a:rPr lang="pt-BR" dirty="0" smtClean="0"/>
              <a:t>. Para pensar e refletir: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Podemos pensar alguns empreendedores são </a:t>
            </a:r>
            <a:r>
              <a:rPr lang="pt-BR" dirty="0"/>
              <a:t>fonte de inspiração para fazer mais e melhor, e que quanto maior o </a:t>
            </a:r>
            <a:r>
              <a:rPr lang="pt-BR" b="1" dirty="0"/>
              <a:t>sonho</a:t>
            </a:r>
            <a:r>
              <a:rPr lang="pt-BR" dirty="0"/>
              <a:t>, maior a disposição para enfrentar </a:t>
            </a:r>
            <a:r>
              <a:rPr lang="pt-BR" b="1" dirty="0" smtClean="0"/>
              <a:t>obstáculos</a:t>
            </a:r>
            <a:r>
              <a:rPr lang="pt-BR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empreendedorismo pode estar latente ou manifestado de diferentes </a:t>
            </a:r>
            <a:r>
              <a:rPr lang="pt-BR" dirty="0" smtClean="0"/>
              <a:t>formas.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Há </a:t>
            </a:r>
            <a:r>
              <a:rPr lang="pt-BR" dirty="0"/>
              <a:t>pessoas com um forte </a:t>
            </a:r>
            <a:r>
              <a:rPr lang="pt-BR" b="1" dirty="0"/>
              <a:t>espírito empreendedor</a:t>
            </a:r>
            <a:r>
              <a:rPr lang="pt-BR" dirty="0"/>
              <a:t> que o exercem em diferentes lugares e situações: em casa, quando decidem fazer uma reforma que otimize o espaço; na empresa em que trabalham, quando um projeto precisa ser levado adiante; na vida, quando chega o momento de mudar. Há pessoas que aplicam todo esse potencial em um </a:t>
            </a:r>
            <a:r>
              <a:rPr lang="pt-BR" b="1" dirty="0"/>
              <a:t>negócio</a:t>
            </a:r>
            <a:r>
              <a:rPr lang="pt-BR" dirty="0"/>
              <a:t> – do tamanho que seja, contribuem gerando empregos para sua comunidade, gerando renda para a economia local, e solucionam uma </a:t>
            </a:r>
            <a:r>
              <a:rPr lang="pt-BR" dirty="0" smtClean="0"/>
              <a:t>demanda.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Há </a:t>
            </a:r>
            <a:r>
              <a:rPr lang="pt-BR" dirty="0"/>
              <a:t>ainda pessoas que fazem desse negócio algo muito maior. São </a:t>
            </a:r>
            <a:r>
              <a:rPr lang="pt-BR" b="1" dirty="0"/>
              <a:t>empreendedores de alto impacto</a:t>
            </a:r>
            <a:r>
              <a:rPr lang="pt-BR" dirty="0"/>
              <a:t>, que transformam sonhos grandes em iniciativas de alto impacto, revolucionam seus mercados, crescem e fazem crescer, sem pegar atalhos e servindo de exemplo para gerações futuras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0" y="6310481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dirty="0" smtClean="0"/>
              <a:t>https://endeavor.org.br/tudo-sobre/empreendedorismo/?esvt=-b&amp;esvq=_cat%3Aempreendedor&amp;esvadt=999999---1&amp;esvcrea=77671305205&amp;esvplace=&amp;esvd=c&amp;esvaid=50078&amp;gclid=CO-ojbePpc4CFVWBkQodUesFjg</a:t>
            </a:r>
            <a:endParaRPr lang="pt-BR" sz="11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9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G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7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67.media.tumblr.com/02857d6fd1108b17a1ca0f96313e6575/tumblr_my2k5q4lBn1sfihdl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" y="0"/>
            <a:ext cx="9140994" cy="55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1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eigrando.files.wordpress.com/2012/12/imagem-mm-modelo_de_negc3b3c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0829"/>
            <a:ext cx="8833612" cy="500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0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18" y="260648"/>
            <a:ext cx="91318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Vamos pensar e colocar em práticas conceitos e ideias que aprendemos no 1º semestre.</a:t>
            </a:r>
          </a:p>
          <a:p>
            <a:r>
              <a:rPr lang="pt-BR" sz="2800" dirty="0" smtClean="0"/>
              <a:t>A seguir há uma série de “citações” que tentam transmitir uma ideia, um conselho ou orientação sobre o mundo empreendedor. Sua tarefa é lê-las com atenção e escrever ao lado de cada imagem a ideia contida na citação.</a:t>
            </a:r>
            <a:endParaRPr lang="pt-BR" sz="28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7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grandes empresas , empreendedor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781178" cy="47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1 1"/>
          <p:cNvSpPr/>
          <p:nvPr/>
        </p:nvSpPr>
        <p:spPr>
          <a:xfrm>
            <a:off x="4932040" y="0"/>
            <a:ext cx="4211960" cy="6858000"/>
          </a:xfrm>
          <a:prstGeom prst="borderCallout1">
            <a:avLst>
              <a:gd name="adj1" fmla="val 49933"/>
              <a:gd name="adj2" fmla="val -1330"/>
              <a:gd name="adj3" fmla="val 49274"/>
              <a:gd name="adj4" fmla="val -4018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0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695677" cy="46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1 2"/>
          <p:cNvSpPr/>
          <p:nvPr/>
        </p:nvSpPr>
        <p:spPr>
          <a:xfrm>
            <a:off x="4932040" y="0"/>
            <a:ext cx="4211960" cy="6858000"/>
          </a:xfrm>
          <a:prstGeom prst="borderCallout1">
            <a:avLst>
              <a:gd name="adj1" fmla="val 49933"/>
              <a:gd name="adj2" fmla="val -1330"/>
              <a:gd name="adj3" fmla="val 49274"/>
              <a:gd name="adj4" fmla="val -4018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Empreendedorismo 2017 - Aula 2/agosto/2017 - Revisão e preparação para o 2o semestre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2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403</Words>
  <Application>Microsoft Office PowerPoint</Application>
  <PresentationFormat>Apresentação na tela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Aula Empreendedorismo 02/agosto/2017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Bene</dc:creator>
  <cp:lastModifiedBy>Zeca</cp:lastModifiedBy>
  <cp:revision>15</cp:revision>
  <cp:lastPrinted>2017-08-02T10:35:52Z</cp:lastPrinted>
  <dcterms:created xsi:type="dcterms:W3CDTF">2016-08-03T11:16:10Z</dcterms:created>
  <dcterms:modified xsi:type="dcterms:W3CDTF">2017-08-02T13:58:31Z</dcterms:modified>
</cp:coreProperties>
</file>